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4" r:id="rId9"/>
    <p:sldId id="265" r:id="rId10"/>
    <p:sldId id="268" r:id="rId11"/>
    <p:sldId id="262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zrin Alieva" initials="NA" lastIdx="1" clrIdx="0">
    <p:extLst>
      <p:ext uri="{19B8F6BF-5375-455C-9EA6-DF929625EA0E}">
        <p15:presenceInfo xmlns:p15="http://schemas.microsoft.com/office/powerpoint/2012/main" userId="d51ad0d4e4b8c7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45A4FF"/>
    <a:srgbClr val="8C5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08BE1-E943-4807-A24B-2138E6F7FC9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94AA1-CB3F-4774-B25F-FE6F1A2017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7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0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1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0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0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6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5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0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1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6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2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1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evgeni.kapustin97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zavyalov.aleksander2013@yandex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029" y="2138289"/>
            <a:ext cx="9591939" cy="402336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НАУЧНОЕ ОБЩЕСТВО СГМУ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62744"/>
            <a:ext cx="2073096" cy="2073096"/>
          </a:xfrm>
          <a:prstGeom prst="rect">
            <a:avLst/>
          </a:prstGeom>
        </p:spPr>
      </p:pic>
      <p:sp>
        <p:nvSpPr>
          <p:cNvPr id="11266" name="AutoShape 2" descr="https://sun9-11.userapi.com/c1860/g359958/a_9f77308b.jpg?ava=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a_9f77308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409" y="293839"/>
            <a:ext cx="2073097" cy="20420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11024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Изображение выглядит как человек, в позе, фотография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7026548B-E8D4-4F7F-BF75-905B2930B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7" r="-2" b="1695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Изображение выглядит как человек, стол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EDB84A9C-2463-4256-B35A-AA4C733B7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3847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зображение выглядит как человек, внутренний, комнат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F6318C17-535A-41A3-BF9F-2098CF413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r="2" b="3874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зображение выглядит как внутренний, потолок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37E45F0F-803B-475F-BF06-8E6EAE1DC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4" r="-2" b="32402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2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89B5-9584-495C-83DD-C19F348D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832" y="328900"/>
            <a:ext cx="7724335" cy="88455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423D69-6ACA-4AE8-A75A-560135408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51" y="1899945"/>
            <a:ext cx="5799103" cy="199321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8B458F-6CD5-48B9-B237-B1A9C9A13F7A}"/>
              </a:ext>
            </a:extLst>
          </p:cNvPr>
          <p:cNvSpPr/>
          <p:nvPr/>
        </p:nvSpPr>
        <p:spPr>
          <a:xfrm>
            <a:off x="166248" y="2204056"/>
            <a:ext cx="5799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СНО в социальной сети «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https://vk.com/sno_nsmu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07E0F0-FFF9-46AC-B189-E1FD21A9C10C}"/>
              </a:ext>
            </a:extLst>
          </p:cNvPr>
          <p:cNvSpPr/>
          <p:nvPr/>
        </p:nvSpPr>
        <p:spPr>
          <a:xfrm>
            <a:off x="293935" y="5045320"/>
            <a:ext cx="63252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на официальном сайте СГМУ: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http://www.nsmu.ru/science/cno/info/</a:t>
            </a:r>
          </a:p>
        </p:txBody>
      </p:sp>
      <p:pic>
        <p:nvPicPr>
          <p:cNvPr id="6" name="Рисунок 5" descr="a_9f77308b.jpg">
            <a:extLst>
              <a:ext uri="{FF2B5EF4-FFF2-40B4-BE49-F238E27FC236}">
                <a16:creationId xmlns:a16="http://schemas.microsoft.com/office/drawing/2014/main" id="{88A4BFAC-445E-46F3-953C-7D2DAE4D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906" y="4175228"/>
            <a:ext cx="2335425" cy="23003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5593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763" y="232470"/>
            <a:ext cx="7711752" cy="858491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объединения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49272" y="5064700"/>
            <a:ext cx="4777390" cy="156083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Капустин Евгений Анатольевич</a:t>
            </a:r>
            <a:b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СНО СГМУ</a:t>
            </a:r>
            <a:b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+7 (909) 552-12-42</a:t>
            </a:r>
            <a:b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000" dirty="0">
                <a:latin typeface="Times New Roman" pitchFamily="18" charset="0"/>
                <a:cs typeface="Times New Roman" pitchFamily="18" charset="0"/>
                <a:hlinkClick r:id="rId3"/>
              </a:rPr>
              <a:t>jevgeni.kapustin97@mail.ru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908432" y="5064700"/>
            <a:ext cx="5264602" cy="167370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Завьялов Александр Олегович</a:t>
            </a:r>
            <a:br>
              <a:rPr lang="ru-RU" sz="5000" dirty="0">
                <a:latin typeface="Times New Roman" pitchFamily="18" charset="0"/>
                <a:cs typeface="Times New Roman" pitchFamily="18" charset="0"/>
              </a:rPr>
            </a:br>
            <a:br>
              <a:rPr lang="ru-RU" sz="5000" dirty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Зам. председателя Совета СНО СГМУ</a:t>
            </a:r>
          </a:p>
          <a:p>
            <a:pPr algn="ctr">
              <a:lnSpc>
                <a:spcPct val="70000"/>
              </a:lnSpc>
              <a:buNone/>
            </a:pP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Тел: +7 (996) 921-78-66</a:t>
            </a:r>
            <a:br>
              <a:rPr lang="ru-RU" sz="5000" dirty="0">
                <a:latin typeface="Times New Roman" pitchFamily="18" charset="0"/>
                <a:cs typeface="Times New Roman" pitchFamily="18" charset="0"/>
              </a:rPr>
            </a:b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000" dirty="0">
                <a:latin typeface="Times New Roman" pitchFamily="18" charset="0"/>
                <a:cs typeface="Times New Roman" pitchFamily="18" charset="0"/>
                <a:hlinkClick r:id="rId4"/>
              </a:rPr>
              <a:t>zavyalov.aleksander2013@yandex.ru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T9Ehrt6Nis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8002" y="1267503"/>
            <a:ext cx="2639929" cy="3672866"/>
          </a:xfrm>
          <a:prstGeom prst="ellips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rflqvEOV7w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5322" y="1267503"/>
            <a:ext cx="2973193" cy="3716491"/>
          </a:xfrm>
          <a:prstGeom prst="ellips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6048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3658" y="196948"/>
            <a:ext cx="6964683" cy="1153552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7784" y="1491176"/>
            <a:ext cx="9326879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объединения: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работе университета по повышению качества подготовки квалифицированных кадров в научной области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объединения: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привлечение студенческой молодёжи к участию в научно-организационной и исследовательской работе;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координация деятельности студенческих научных кружков (СНК) при кафедрах, лабораториях, отделах;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различных научных и состязательных мероприятий: конференций, семинаров, конкурсов, олимпиад по специальностям и дисциплинам, дискуссионных клубов, конкурсов научных работ;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практической реализации результатов научного творчества студентов, в том числе через опубликование научных результатов исследований, а также посредством их внедрения в науку и практику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7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827" y="277177"/>
            <a:ext cx="8088923" cy="954107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мероприятия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9644" y="1411976"/>
            <a:ext cx="94112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«Гранит науки» - ежегодная студенческая научная конференция. 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мероприятии студенческие научные кружки рассказывают о своей деятельности, представляют результаты своей научной работы в виде оформленных стендов и проводят мастер-классы для студентов младших курсов. Вечером в актовом зале СГМУ проходит торжественная церемония награждения лучших СНК по итогам учебного года.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1B06F8-3E1F-4CD2-82BE-91601EA32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2" y="3852724"/>
            <a:ext cx="3889636" cy="259511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132B172-5C28-40B2-B15D-F8C6FD21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629" y="3775318"/>
            <a:ext cx="3666569" cy="27499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текст, зна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BEE9C45C-833C-4C9B-BE5A-91574BEF9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95" y="4020627"/>
            <a:ext cx="3777077" cy="22593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7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7259" y="188224"/>
            <a:ext cx="7997482" cy="86029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мероприятия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5578" y="1276343"/>
            <a:ext cx="94816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молодежный медицинский научно-образовательный форум «Медицина будущего – Арктике»,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которого проходит и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международная медицинская научная конференция молодых ученых и студентов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одно из самых крупных и значимых научных мероприятий медицинского сообщества Архангельской области, благодаря которой создается обширная площадка для дискуссий и обмена профессиональным опытом между старшим и младшим поколениями медицинских и фармацевтических работников.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E54360-5A4C-4E10-B2F0-B0F9001A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0" y="4086407"/>
            <a:ext cx="3877477" cy="258336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EE9950-4BC4-46F7-9806-35C046E4E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67" y="4060218"/>
            <a:ext cx="3595284" cy="2609557"/>
          </a:xfrm>
          <a:prstGeom prst="round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251342-5D52-400A-9EE3-0FB762F86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7521" y="4088940"/>
            <a:ext cx="3758259" cy="258083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8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940" y="184383"/>
            <a:ext cx="7818120" cy="912897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объединения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0" y="2443775"/>
            <a:ext cx="4620814" cy="3111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с международным участием на лучшее МНО медицинских и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фармацевтических вузов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Казань, 2019 г.)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1501D14-679F-4ABC-87FB-25C9B00236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89" y="1325563"/>
            <a:ext cx="3900693" cy="53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 descr="Изображение выглядит как текст, еда&#10;&#10;Автоматически созданное описание">
            <a:extLst>
              <a:ext uri="{FF2B5EF4-FFF2-40B4-BE49-F238E27FC236}">
                <a16:creationId xmlns:a16="http://schemas.microsoft.com/office/drawing/2014/main" id="{C9D77A69-139D-4822-B647-822E8818F9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43" y="1266090"/>
            <a:ext cx="3849536" cy="5407525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58BA4B4-A502-4CB3-B1EC-57DFAA6442B3}"/>
              </a:ext>
            </a:extLst>
          </p:cNvPr>
          <p:cNvSpPr txBox="1">
            <a:spLocks/>
          </p:cNvSpPr>
          <p:nvPr/>
        </p:nvSpPr>
        <p:spPr>
          <a:xfrm>
            <a:off x="2110740" y="184383"/>
            <a:ext cx="7818120" cy="9128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объединения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D820D70A-548A-4B50-A91A-533933316A55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203110" y="2677192"/>
            <a:ext cx="5569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на лучшее МНО медицинских и фармацевтических вузов  с международным участием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(Краснодар, 2017 г.)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63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352BBA-78E3-4AA6-B1E8-9E35226F94CF}"/>
              </a:ext>
            </a:extLst>
          </p:cNvPr>
          <p:cNvSpPr/>
          <p:nvPr/>
        </p:nvSpPr>
        <p:spPr>
          <a:xfrm>
            <a:off x="1552135" y="970286"/>
            <a:ext cx="90877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научное общество – это твой первый шаг в науку! </a:t>
            </a:r>
            <a:b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наши ряды входят активные и инициативные студенты, нацеленные на достижение результатов на научном поприще и дальнейшем росте в этой области. </a:t>
            </a:r>
            <a:b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 Актив СНО организует мероприятия как </a:t>
            </a:r>
            <a:r>
              <a:rPr lang="ru-RU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внутривузовского</a:t>
            </a:r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международного уровней, помогает каждому студенту найти себя на этом непростом, но увлекательном пути. </a:t>
            </a:r>
            <a:b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Присоединяйся и ты к нам!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173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Изображение выглядит как человек, внутренний, стол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E840CB50-2C42-4B73-9C00-37AC3C99C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75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Изображение выглядит как человек, внутренний, стол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C96D14CB-04E7-4330-AB0D-595C1C75D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зображение выглядит как внутренний, человек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CB268140-91F5-4EC1-B78D-13BEAE7C3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1" b="-2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зображение выглядит как человек, внутренний, женщина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4B64E451-D06E-414C-A363-7BEEA53B4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114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зображение выглядит как человек, внутренний, кухня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25D0593F-F49C-4C4E-BF0C-39F3A0934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6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5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449</Words>
  <Application>Microsoft Office PowerPoint</Application>
  <PresentationFormat>Широкоэкранный</PresentationFormat>
  <Paragraphs>31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СТУДЕНЧЕСКОЕ НАУЧНОЕ ОБЩЕСТВО СГМУ</vt:lpstr>
      <vt:lpstr>Руководство объединения</vt:lpstr>
      <vt:lpstr>Основные направления деятельности</vt:lpstr>
      <vt:lpstr>Традиционные мероприятия</vt:lpstr>
      <vt:lpstr>Традиционные мероприятия</vt:lpstr>
      <vt:lpstr>Достижения объединения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СТУДЕНЧЕСКОЕ НАУЧНОЕ ОБЩЕСТВО СГМУ</dc:title>
  <dc:creator>Nazrin Alieva</dc:creator>
  <cp:lastModifiedBy>Nazrin Alieva</cp:lastModifiedBy>
  <cp:revision>2</cp:revision>
  <dcterms:created xsi:type="dcterms:W3CDTF">2020-09-05T12:47:34Z</dcterms:created>
  <dcterms:modified xsi:type="dcterms:W3CDTF">2020-09-05T12:54:58Z</dcterms:modified>
</cp:coreProperties>
</file>